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8" r:id="rId2"/>
    <p:sldId id="259" r:id="rId3"/>
    <p:sldId id="260" r:id="rId4"/>
  </p:sldIdLst>
  <p:sldSz cx="9144000" cy="6858000" type="screen4x3"/>
  <p:notesSz cx="6858000" cy="9144000"/>
  <p:custDataLst>
    <p:tags r:id="rId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tags" Target="tags/tag1.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AF08377C-9637-42CC-A2FA-7F9AC038E672}" type="datetimeFigureOut">
              <a:rPr lang="en-US" smtClean="0"/>
              <a:pPr/>
              <a:t>9/27/2010</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5934F3FF-DCAF-451A-B4B6-398A746AAD84}"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08377C-9637-42CC-A2FA-7F9AC038E672}" type="datetimeFigureOut">
              <a:rPr lang="en-US" smtClean="0"/>
              <a:pPr/>
              <a:t>9/27/2010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934F3FF-DCAF-451A-B4B6-398A746AAD8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08377C-9637-42CC-A2FA-7F9AC038E672}" type="datetimeFigureOut">
              <a:rPr lang="en-US" smtClean="0"/>
              <a:pPr/>
              <a:t>9/27/2010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934F3FF-DCAF-451A-B4B6-398A746AAD8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08377C-9637-42CC-A2FA-7F9AC038E672}" type="datetimeFigureOut">
              <a:rPr lang="en-US" smtClean="0"/>
              <a:pPr/>
              <a:t>9/27/2010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934F3FF-DCAF-451A-B4B6-398A746AAD8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AF08377C-9637-42CC-A2FA-7F9AC038E672}" type="datetimeFigureOut">
              <a:rPr lang="en-US" smtClean="0"/>
              <a:pPr/>
              <a:t>9/27/2010</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5934F3FF-DCAF-451A-B4B6-398A746AAD84}"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F08377C-9637-42CC-A2FA-7F9AC038E672}" type="datetimeFigureOut">
              <a:rPr lang="en-US" smtClean="0"/>
              <a:pPr/>
              <a:t>9/27/2010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5934F3FF-DCAF-451A-B4B6-398A746AAD84}"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F08377C-9637-42CC-A2FA-7F9AC038E672}" type="datetimeFigureOut">
              <a:rPr lang="en-US" smtClean="0"/>
              <a:pPr/>
              <a:t>9/27/2010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5934F3FF-DCAF-451A-B4B6-398A746AAD8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F08377C-9637-42CC-A2FA-7F9AC038E672}" type="datetimeFigureOut">
              <a:rPr lang="en-US" smtClean="0"/>
              <a:pPr/>
              <a:t>9/27/2010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5934F3FF-DCAF-451A-B4B6-398A746AAD84}"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F08377C-9637-42CC-A2FA-7F9AC038E672}" type="datetimeFigureOut">
              <a:rPr lang="en-US" smtClean="0"/>
              <a:pPr/>
              <a:t>9/27/2010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5934F3FF-DCAF-451A-B4B6-398A746AAD8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AF08377C-9637-42CC-A2FA-7F9AC038E672}" type="datetimeFigureOut">
              <a:rPr lang="en-US" smtClean="0"/>
              <a:pPr/>
              <a:t>9/27/2010</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5934F3FF-DCAF-451A-B4B6-398A746AAD84}"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AF08377C-9637-42CC-A2FA-7F9AC038E672}" type="datetimeFigureOut">
              <a:rPr lang="en-US" smtClean="0"/>
              <a:pPr/>
              <a:t>9/27/2010</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5934F3FF-DCAF-451A-B4B6-398A746AAD84}"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AF08377C-9637-42CC-A2FA-7F9AC038E672}" type="datetimeFigureOut">
              <a:rPr lang="en-US" smtClean="0"/>
              <a:pPr/>
              <a:t>9/27/2010</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5934F3FF-DCAF-451A-B4B6-398A746AAD84}"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Mr.Clean2010@live.com" TargetMode="External"/><Relationship Id="rId2" Type="http://schemas.openxmlformats.org/officeDocument/2006/relationships/hyperlink" Target="http://voicethread.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ctr"/>
            <a:r>
              <a:rPr lang="en-US" sz="6600" dirty="0" smtClean="0"/>
              <a:t>Voice Thread</a:t>
            </a:r>
            <a:endParaRPr lang="en-US" sz="6600" dirty="0"/>
          </a:p>
        </p:txBody>
      </p:sp>
      <p:sp>
        <p:nvSpPr>
          <p:cNvPr id="6" name="Text Placeholder 5"/>
          <p:cNvSpPr>
            <a:spLocks noGrp="1"/>
          </p:cNvSpPr>
          <p:nvPr>
            <p:ph type="body" idx="1"/>
          </p:nvPr>
        </p:nvSpPr>
        <p:spPr/>
        <p:txBody>
          <a:bodyPr>
            <a:normAutofit/>
          </a:bodyPr>
          <a:lstStyle/>
          <a:p>
            <a:pPr algn="ctr"/>
            <a:r>
              <a:rPr lang="en-US" sz="2400" dirty="0" smtClean="0"/>
              <a:t>By: Paul Runyon, Melissa </a:t>
            </a:r>
            <a:r>
              <a:rPr lang="en-US" sz="2400" dirty="0" err="1" smtClean="0"/>
              <a:t>Traverso</a:t>
            </a:r>
            <a:r>
              <a:rPr lang="en-US" sz="2400" dirty="0" smtClean="0"/>
              <a:t>, and </a:t>
            </a:r>
            <a:r>
              <a:rPr lang="en-US" sz="2400" dirty="0" err="1" smtClean="0"/>
              <a:t>Anissa</a:t>
            </a:r>
            <a:r>
              <a:rPr lang="en-US" sz="2400" dirty="0" smtClean="0"/>
              <a:t> </a:t>
            </a:r>
            <a:r>
              <a:rPr lang="en-US" sz="2400" smtClean="0"/>
              <a:t>Ottens </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What is Voice Thread?</a:t>
            </a:r>
            <a:endParaRPr lang="en-US" dirty="0"/>
          </a:p>
        </p:txBody>
      </p:sp>
      <p:sp>
        <p:nvSpPr>
          <p:cNvPr id="5" name="Content Placeholder 4"/>
          <p:cNvSpPr>
            <a:spLocks noGrp="1"/>
          </p:cNvSpPr>
          <p:nvPr>
            <p:ph idx="1"/>
          </p:nvPr>
        </p:nvSpPr>
        <p:spPr/>
        <p:txBody>
          <a:bodyPr>
            <a:normAutofit fontScale="92500" lnSpcReduction="20000"/>
          </a:bodyPr>
          <a:lstStyle/>
          <a:p>
            <a:r>
              <a:rPr lang="en-US" dirty="0" smtClean="0"/>
              <a:t>“A Voice Thread is a collaborative, multimedia slide show that holds images, documents, and videos.”</a:t>
            </a:r>
          </a:p>
          <a:p>
            <a:r>
              <a:rPr lang="en-US" dirty="0" smtClean="0"/>
              <a:t>Users can add friends into their voice thread which will allow them to view the voice thread and leave comments using their recorded voice, text, audio file or video through their webcam.</a:t>
            </a:r>
          </a:p>
          <a:p>
            <a:r>
              <a:rPr lang="en-US" dirty="0" smtClean="0"/>
              <a:t>Users are able to doodle on other people’s voice threads, leave comments, and create multiple identities.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Logging into Voice Thread</a:t>
            </a:r>
            <a:endParaRPr lang="en-US" dirty="0"/>
          </a:p>
        </p:txBody>
      </p:sp>
      <p:sp>
        <p:nvSpPr>
          <p:cNvPr id="3" name="Content Placeholder 2"/>
          <p:cNvSpPr>
            <a:spLocks noGrp="1"/>
          </p:cNvSpPr>
          <p:nvPr>
            <p:ph idx="1"/>
          </p:nvPr>
        </p:nvSpPr>
        <p:spPr/>
        <p:txBody>
          <a:bodyPr/>
          <a:lstStyle/>
          <a:p>
            <a:r>
              <a:rPr lang="en-US" dirty="0" smtClean="0">
                <a:hlinkClick r:id="rId2"/>
              </a:rPr>
              <a:t>http://voicethread.com</a:t>
            </a:r>
            <a:endParaRPr lang="en-US" dirty="0" smtClean="0"/>
          </a:p>
          <a:p>
            <a:endParaRPr lang="en-US" dirty="0" smtClean="0"/>
          </a:p>
          <a:p>
            <a:r>
              <a:rPr lang="en-US" dirty="0" smtClean="0"/>
              <a:t>Sign In at the top right</a:t>
            </a:r>
          </a:p>
          <a:p>
            <a:endParaRPr lang="en-US" dirty="0" smtClean="0"/>
          </a:p>
          <a:p>
            <a:r>
              <a:rPr lang="en-US" dirty="0" smtClean="0"/>
              <a:t>Username: </a:t>
            </a:r>
            <a:r>
              <a:rPr lang="en-US" dirty="0" smtClean="0">
                <a:hlinkClick r:id="rId3"/>
              </a:rPr>
              <a:t>Mr.Clean2010@live.com</a:t>
            </a:r>
            <a:endParaRPr lang="en-US" dirty="0" smtClean="0"/>
          </a:p>
          <a:p>
            <a:endParaRPr lang="en-US" dirty="0" smtClean="0"/>
          </a:p>
          <a:p>
            <a:r>
              <a:rPr lang="en-US" dirty="0" smtClean="0"/>
              <a:t>Password: Sparky2010</a:t>
            </a:r>
          </a:p>
          <a:p>
            <a:endParaRPr lang="en-US" dirty="0" smtClean="0"/>
          </a:p>
          <a:p>
            <a:pPr>
              <a:buNone/>
            </a:pPr>
            <a:endParaRPr lang="en-US" dirty="0" smtClean="0"/>
          </a:p>
          <a:p>
            <a:endParaRPr 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Voice Thread&amp;quot;&quot;/&gt;&lt;property id=&quot;20307&quot; value=&quot;258&quot;/&gt;&lt;/object&gt;&lt;object type=&quot;3&quot; unique_id=&quot;10005&quot;&gt;&lt;property id=&quot;20148&quot; value=&quot;5&quot;/&gt;&lt;property id=&quot;20300&quot; value=&quot;Slide 2 - &amp;quot;What is Voice Thread?&amp;quot;&quot;/&gt;&lt;property id=&quot;20307&quot; value=&quot;259&quot;/&gt;&lt;/object&gt;&lt;object type=&quot;3&quot; unique_id=&quot;10006&quot;&gt;&lt;property id=&quot;20148&quot; value=&quot;5&quot;/&gt;&lt;property id=&quot;20300&quot; value=&quot;Slide 3 - &amp;quot;Logging into Voice Thread&amp;quot;&quot;/&gt;&lt;property id=&quot;20307&quot; value=&quot;260&quot;/&gt;&lt;/object&gt;&lt;/object&gt;&lt;/object&gt;&lt;/database&g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156</TotalTime>
  <Words>111</Words>
  <Application>Microsoft Office PowerPoint</Application>
  <PresentationFormat>On-screen Show (4:3)</PresentationFormat>
  <Paragraphs>15</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Foundry</vt:lpstr>
      <vt:lpstr>Voice Thread</vt:lpstr>
      <vt:lpstr>What is Voice Thread?</vt:lpstr>
      <vt:lpstr>Logging into Voice Thread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Melissa Traverso</dc:creator>
  <cp:lastModifiedBy>finish</cp:lastModifiedBy>
  <cp:revision>11</cp:revision>
  <dcterms:created xsi:type="dcterms:W3CDTF">2010-09-25T16:24:50Z</dcterms:created>
  <dcterms:modified xsi:type="dcterms:W3CDTF">2010-09-27T23:45:36Z</dcterms:modified>
</cp:coreProperties>
</file>